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857752" y="714356"/>
            <a:ext cx="364333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002060"/>
                </a:solidFill>
              </a:rPr>
              <a:t>       Меня зовут </a:t>
            </a:r>
            <a:r>
              <a:rPr lang="ru-RU" sz="1400" b="1" dirty="0" err="1" smtClean="0">
                <a:solidFill>
                  <a:srgbClr val="002060"/>
                </a:solidFill>
              </a:rPr>
              <a:t>Чемеркина</a:t>
            </a:r>
            <a:r>
              <a:rPr lang="ru-RU" sz="1400" b="1" dirty="0" smtClean="0">
                <a:solidFill>
                  <a:srgbClr val="002060"/>
                </a:solidFill>
              </a:rPr>
              <a:t> </a:t>
            </a:r>
            <a:r>
              <a:rPr lang="ru-RU" sz="1400" b="1" dirty="0" err="1" smtClean="0">
                <a:solidFill>
                  <a:srgbClr val="002060"/>
                </a:solidFill>
              </a:rPr>
              <a:t>Карина</a:t>
            </a:r>
            <a:r>
              <a:rPr lang="ru-RU" sz="1400" b="1" dirty="0" smtClean="0">
                <a:solidFill>
                  <a:srgbClr val="002060"/>
                </a:solidFill>
              </a:rPr>
              <a:t> Сергеевна, и я ученица 9 класса МАНОУ СОШ №4 им. В. Чикмезова МО Кореновский район.</a:t>
            </a:r>
          </a:p>
          <a:p>
            <a:pPr algn="just"/>
            <a:r>
              <a:rPr lang="ru-RU" sz="1400" b="1" dirty="0" smtClean="0">
                <a:solidFill>
                  <a:srgbClr val="002060"/>
                </a:solidFill>
              </a:rPr>
              <a:t>       Русский язык стал третьим моим экзаменом и прошел 6 июня 2023 года. Знаменательно, что в этот день в 1799 г. родился знаменитый на весь мир поэт - Александр Сергеевич Пушкин. Было очень волнительно, но работники пункта проведения экзамена поддерживали нас и желали удачи, за это хочу сказать им спасибо.</a:t>
            </a:r>
          </a:p>
          <a:p>
            <a:pPr algn="just"/>
            <a:r>
              <a:rPr lang="ru-RU" sz="1400" b="1" dirty="0" smtClean="0">
                <a:solidFill>
                  <a:srgbClr val="002060"/>
                </a:solidFill>
              </a:rPr>
              <a:t>       Также большую благодарность хочу выразить своему учителю русского языка </a:t>
            </a:r>
            <a:r>
              <a:rPr lang="ru-RU" sz="1400" b="1" dirty="0" err="1" smtClean="0">
                <a:solidFill>
                  <a:srgbClr val="002060"/>
                </a:solidFill>
              </a:rPr>
              <a:t>Воросцовой</a:t>
            </a:r>
            <a:r>
              <a:rPr lang="ru-RU" sz="1400" b="1" dirty="0" smtClean="0">
                <a:solidFill>
                  <a:srgbClr val="002060"/>
                </a:solidFill>
              </a:rPr>
              <a:t> Елене Геннадьевне, которая на протяжении долгого времени готовила нас к этому экзамену и волновалась за каждого из нас.</a:t>
            </a:r>
          </a:p>
          <a:p>
            <a:pPr algn="just"/>
            <a:r>
              <a:rPr lang="ru-RU" sz="1400" b="1" dirty="0" smtClean="0">
                <a:solidFill>
                  <a:srgbClr val="002060"/>
                </a:solidFill>
              </a:rPr>
              <a:t>       ОГЭ – это всего лишь часть нашего жизненного пути, но очень хочется, чтобы все выпускники сдали его успешно.</a:t>
            </a:r>
            <a:endParaRPr lang="ru-RU" sz="1400" b="1" smtClean="0">
              <a:solidFill>
                <a:srgbClr val="002060"/>
              </a:solidFill>
            </a:endParaRPr>
          </a:p>
          <a:p>
            <a:pPr algn="just"/>
            <a:endParaRPr lang="ru-RU" sz="14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Желаю  удачи!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5357827"/>
            <a:ext cx="39627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dirty="0" err="1" smtClean="0">
                <a:solidFill>
                  <a:srgbClr val="002060"/>
                </a:solidFill>
              </a:rPr>
              <a:t>Чемеркина</a:t>
            </a:r>
            <a:r>
              <a:rPr lang="ru-RU" sz="1400" b="1" i="1" dirty="0" smtClean="0">
                <a:solidFill>
                  <a:srgbClr val="002060"/>
                </a:solidFill>
              </a:rPr>
              <a:t> </a:t>
            </a:r>
            <a:r>
              <a:rPr lang="ru-RU" sz="1400" b="1" i="1" dirty="0" err="1" smtClean="0">
                <a:solidFill>
                  <a:srgbClr val="002060"/>
                </a:solidFill>
              </a:rPr>
              <a:t>Карина</a:t>
            </a:r>
            <a:r>
              <a:rPr lang="ru-RU" sz="1400" b="1" i="1" dirty="0" smtClean="0">
                <a:solidFill>
                  <a:srgbClr val="002060"/>
                </a:solidFill>
              </a:rPr>
              <a:t> Сергеевна,</a:t>
            </a:r>
          </a:p>
          <a:p>
            <a:pPr algn="ctr"/>
            <a:r>
              <a:rPr lang="ru-RU" sz="1400" b="1" i="1" dirty="0" smtClean="0">
                <a:solidFill>
                  <a:srgbClr val="002060"/>
                </a:solidFill>
              </a:rPr>
              <a:t>ученица  9 класса  МАНОУ СОШ № 4</a:t>
            </a:r>
          </a:p>
          <a:p>
            <a:pPr algn="ctr"/>
            <a:r>
              <a:rPr lang="ru-RU" sz="1400" b="1" i="1" dirty="0" smtClean="0">
                <a:solidFill>
                  <a:srgbClr val="002060"/>
                </a:solidFill>
              </a:rPr>
              <a:t>им. В.Чикмезова</a:t>
            </a:r>
          </a:p>
          <a:p>
            <a:pPr algn="ctr"/>
            <a:r>
              <a:rPr lang="ru-RU" sz="1400" b="1" i="1" dirty="0" smtClean="0">
                <a:solidFill>
                  <a:srgbClr val="002060"/>
                </a:solidFill>
              </a:rPr>
              <a:t> МО Кореновский район </a:t>
            </a:r>
            <a:endParaRPr lang="ru-RU" sz="1400" b="1" i="1" dirty="0">
              <a:solidFill>
                <a:srgbClr val="002060"/>
              </a:solidFill>
            </a:endParaRPr>
          </a:p>
        </p:txBody>
      </p:sp>
      <p:pic>
        <p:nvPicPr>
          <p:cNvPr id="4" name="Рисунок 3" descr="C:\Users\User\Desktop\Screenshot_20230614_134115_com.microsoft.office.officehubrow.jpg"/>
          <p:cNvPicPr/>
          <p:nvPr/>
        </p:nvPicPr>
        <p:blipFill>
          <a:blip r:embed="rId2"/>
          <a:srcRect l="16355" t="17024" r="12293" b="35367"/>
          <a:stretch>
            <a:fillRect/>
          </a:stretch>
        </p:blipFill>
        <p:spPr bwMode="auto">
          <a:xfrm>
            <a:off x="642910" y="500042"/>
            <a:ext cx="3206745" cy="4810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156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Вячеслав Михайлович Сорокин</dc:creator>
  <cp:lastModifiedBy>User</cp:lastModifiedBy>
  <cp:revision>21</cp:revision>
  <dcterms:created xsi:type="dcterms:W3CDTF">2023-06-02T12:47:33Z</dcterms:created>
  <dcterms:modified xsi:type="dcterms:W3CDTF">2023-06-14T09:55:51Z</dcterms:modified>
</cp:coreProperties>
</file>