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57752" y="285728"/>
            <a:ext cx="3643338" cy="5775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/>
              <a:t>       </a:t>
            </a:r>
            <a:r>
              <a:rPr lang="ru-RU" sz="1200" b="1" dirty="0" smtClean="0">
                <a:solidFill>
                  <a:srgbClr val="002060"/>
                </a:solidFill>
              </a:rPr>
              <a:t>Меня зовут Лесников Даниил Михайлович. Я ученик 9 класса МАНОУ СОШ №4 им. Чикмезова  МО Кореновский район.</a:t>
            </a:r>
          </a:p>
          <a:p>
            <a:pPr algn="just"/>
            <a:endParaRPr lang="ru-RU" sz="12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       Вот и пролетел последний школьный звонок, наступила пора экзаменов. Это очень тревожное и трудное время как для детей, учителей, так и для родителей.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 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       Третьим экзаменом для меня была математика. Он прошёл 9 июня 2023г. Хочется отметить саму атмосферу в ППЭ и сказать спасибо всем работникам и организаторам. Сразу по приходе нас, тревожных, встретили добрыми улыбками и пожеланиями. Конечно, это было очень приятно.</a:t>
            </a:r>
          </a:p>
          <a:p>
            <a:pPr algn="just"/>
            <a:endParaRPr lang="ru-RU" sz="12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       Отдельную благодарность хочу выразить  учителям математики О.А.Галаган и Ю.В. </a:t>
            </a:r>
            <a:r>
              <a:rPr lang="ru-RU" sz="1200" b="1" dirty="0" err="1" smtClean="0">
                <a:solidFill>
                  <a:srgbClr val="002060"/>
                </a:solidFill>
              </a:rPr>
              <a:t>Клеверовой</a:t>
            </a:r>
            <a:r>
              <a:rPr lang="ru-RU" sz="1200" b="1" dirty="0" smtClean="0">
                <a:solidFill>
                  <a:srgbClr val="002060"/>
                </a:solidFill>
              </a:rPr>
              <a:t>, ведь они переживали вместе с каждым из нас.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 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       Надеюсь, что выпускники успешно справятся с ОГЭ по всем предметам и поступят в выбранные учебные заведения.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 </a:t>
            </a:r>
          </a:p>
          <a:p>
            <a:r>
              <a:rPr lang="ru-RU" sz="1200" b="1" dirty="0" smtClean="0">
                <a:solidFill>
                  <a:srgbClr val="002060"/>
                </a:solidFill>
              </a:rPr>
              <a:t>                                Желаю всем удачи!!!</a:t>
            </a:r>
          </a:p>
          <a:p>
            <a:pPr indent="265113" algn="just"/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5072075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Лесников Даниил Михайлович,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ученик  9 класса МАНОУ СОШ № 4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им. В.Чикмезова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 МО Кореновский район</a:t>
            </a:r>
            <a:r>
              <a:rPr lang="ru-RU" sz="1400" b="1" i="1" dirty="0" smtClean="0">
                <a:solidFill>
                  <a:srgbClr val="002060"/>
                </a:solidFill>
              </a:rPr>
              <a:t> </a:t>
            </a:r>
            <a:endParaRPr lang="ru-RU" sz="1400" b="1" i="1" dirty="0">
              <a:solidFill>
                <a:srgbClr val="002060"/>
              </a:solidFill>
            </a:endParaRPr>
          </a:p>
        </p:txBody>
      </p:sp>
      <p:pic>
        <p:nvPicPr>
          <p:cNvPr id="9" name="Picture 2"/>
          <p:cNvPicPr/>
          <p:nvPr/>
        </p:nvPicPr>
        <p:blipFill>
          <a:blip r:embed="rId2"/>
          <a:stretch/>
        </p:blipFill>
        <p:spPr>
          <a:xfrm>
            <a:off x="785786" y="428604"/>
            <a:ext cx="2819396" cy="4491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70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Вячеслав Михайлович Сорокин</dc:creator>
  <cp:lastModifiedBy>User</cp:lastModifiedBy>
  <cp:revision>22</cp:revision>
  <dcterms:created xsi:type="dcterms:W3CDTF">2023-06-02T12:47:33Z</dcterms:created>
  <dcterms:modified xsi:type="dcterms:W3CDTF">2023-06-14T09:55:38Z</dcterms:modified>
</cp:coreProperties>
</file>