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86314" y="571480"/>
            <a:ext cx="392909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Меня зовут Косолапова Валерия Владимировна, и я ученица  МАНОУ СОШ №4 им. В. Чикмезова МО Кореновский район.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ОГЭ – это первый важный этап в нашей жизни, очень волнительный и непредсказуемый. 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Математика стала четвертым моим экзаменом, и прошла она 9 июня 2023 года. Организаторы и работники пункта проведения экзамена были очень приветливые и дружелюбные, встретили нас с улыбками на лице, за что хочется сказать им  спасибо.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Отдельную благодарность выражаю нашему учителю математики  </a:t>
            </a:r>
            <a:r>
              <a:rPr lang="ru-RU" sz="14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Клеверовой</a:t>
            </a:r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Юлии Васильевне, которая длительное время готовила нас к этому экзамену и переживала вместе с нами.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Очень надеюсь, что все выпускники сдадут экзамены на высокие оценки. 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Желаю успехов!</a:t>
            </a:r>
          </a:p>
          <a:p>
            <a:pPr indent="265113" algn="just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44" y="5357827"/>
            <a:ext cx="4143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002060"/>
                </a:solidFill>
              </a:rPr>
              <a:t>Косолапова Валерия Владимировна,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</a:rPr>
              <a:t>ученица 9 класса  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</a:rPr>
              <a:t>МАНОУ СОШ № 4 им. В.Чикмезова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</a:rPr>
              <a:t> МО Кореновский район </a:t>
            </a:r>
            <a:endParaRPr lang="ru-RU" sz="1400" b="1" i="1" dirty="0">
              <a:solidFill>
                <a:srgbClr val="002060"/>
              </a:solidFill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/>
          <a:stretch>
            <a:fillRect/>
          </a:stretch>
        </p:blipFill>
        <p:spPr>
          <a:xfrm>
            <a:off x="500034" y="428604"/>
            <a:ext cx="3357586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140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Вячеслав Михайлович Сорокин</dc:creator>
  <cp:lastModifiedBy>User</cp:lastModifiedBy>
  <cp:revision>21</cp:revision>
  <dcterms:created xsi:type="dcterms:W3CDTF">2023-06-02T12:47:33Z</dcterms:created>
  <dcterms:modified xsi:type="dcterms:W3CDTF">2023-06-14T09:54:56Z</dcterms:modified>
</cp:coreProperties>
</file>