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0"/>
            <a:ext cx="471601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143504" y="1071546"/>
            <a:ext cx="33575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5113"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Дорогие учителя!</a:t>
            </a:r>
          </a:p>
          <a:p>
            <a:pPr indent="265113" algn="just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ченики 9 класса и наши родители благодарны Вам за оказанную помощь и поддержку в  трудный и волнующий для нас период.</a:t>
            </a:r>
            <a:endParaRPr lang="ru-RU" sz="1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5113" algn="just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Большое спасибо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организаторам экзамена за добрые пожелания и радушный прием.</a:t>
            </a:r>
          </a:p>
          <a:p>
            <a:pPr indent="265113" algn="just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Выражаю особую благодарность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учителю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математики Ю.В.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Клеверовой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Спасибо Вам, уважаемая  Юлия Васильевна, за то, что научили   нас считать, решать, доказывать и просто дружить с цифрами.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5113" algn="just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Желаю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всем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преподавателям здоровья, хороших учеников, отличного настроения, позитивных событий.  </a:t>
            </a:r>
          </a:p>
          <a:p>
            <a:pPr indent="265113" algn="ct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уважением, ученик 9 класса </a:t>
            </a:r>
            <a:r>
              <a:rPr lang="ru-RU" sz="1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Евсюков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Владислав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4279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04664"/>
            <a:ext cx="3206663" cy="44570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TextBox 9"/>
          <p:cNvSpPr txBox="1"/>
          <p:nvPr/>
        </p:nvSpPr>
        <p:spPr>
          <a:xfrm>
            <a:off x="323528" y="5357827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Евсюков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Владислав Анатольевич,</a:t>
            </a:r>
          </a:p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ученик 9 класса  МАНОУ СОШ № 4</a:t>
            </a:r>
          </a:p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им. В.Чикмезова</a:t>
            </a:r>
          </a:p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МО Кореновский район 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110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Вячеслав Михайлович Сорокин</dc:creator>
  <cp:lastModifiedBy>User</cp:lastModifiedBy>
  <cp:revision>18</cp:revision>
  <dcterms:created xsi:type="dcterms:W3CDTF">2023-06-02T12:47:33Z</dcterms:created>
  <dcterms:modified xsi:type="dcterms:W3CDTF">2023-06-14T09:29:25Z</dcterms:modified>
</cp:coreProperties>
</file>