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43504" y="1071546"/>
            <a:ext cx="3357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5113"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Дорогие учителя!</a:t>
            </a:r>
          </a:p>
          <a:p>
            <a:pPr indent="265113" algn="just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ченики 9 класса и наши родители благодарны Вам за оказанную помощь и поддержку в  трудный и волнующий для нас период.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just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Большое спасибо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организаторам экзамена за добрые пожелания и радушный прием.</a:t>
            </a:r>
          </a:p>
          <a:p>
            <a:pPr indent="265113" algn="just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Выражаю особую благодарность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учителю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математики Ю.В.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Клеверовой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Спасибо Вам, уважаемая  Юлия Васильевна, за то, что научили   нас считать, решать, доказывать и просто дружить с цифрами.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just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Желаю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преподавателям здоровья, хороших учеников, отличного настроения, позитивных событий.  </a:t>
            </a:r>
          </a:p>
          <a:p>
            <a:pPr indent="265113"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уважением, ученик 9 класса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Евсюков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Владислав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279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4664"/>
            <a:ext cx="3206663" cy="4457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323528" y="5357827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Евсюков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Владислав Анатольевич,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ученик 9 класса  МАНОУ СОШ № 4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им. В.Чикмезова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МО Кореновский район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Михайлович Сорокин</dc:creator>
  <cp:lastModifiedBy>User</cp:lastModifiedBy>
  <cp:revision>18</cp:revision>
  <dcterms:created xsi:type="dcterms:W3CDTF">2023-06-02T12:47:33Z</dcterms:created>
  <dcterms:modified xsi:type="dcterms:W3CDTF">2023-06-14T09:29:25Z</dcterms:modified>
</cp:coreProperties>
</file>