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8E48-7FE8-4DE2-AED4-FBCEDA464538}" type="datetimeFigureOut">
              <a:rPr lang="ru-RU" smtClean="0"/>
              <a:pPr/>
              <a:t>14.06.2023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0F4BA-B52B-4B09-ABB6-D5FD47CD4AF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857752" y="642918"/>
            <a:ext cx="364333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2060"/>
                </a:solidFill>
              </a:rPr>
              <a:t>       </a:t>
            </a:r>
            <a:r>
              <a:rPr lang="ru-RU" sz="1400" b="1" dirty="0" smtClean="0">
                <a:solidFill>
                  <a:srgbClr val="002060"/>
                </a:solidFill>
              </a:rPr>
              <a:t>Меня зовут </a:t>
            </a:r>
            <a:r>
              <a:rPr lang="ru-RU" sz="1400" b="1" dirty="0" err="1" smtClean="0">
                <a:solidFill>
                  <a:srgbClr val="002060"/>
                </a:solidFill>
              </a:rPr>
              <a:t>Бурковская</a:t>
            </a:r>
            <a:r>
              <a:rPr lang="ru-RU" sz="1400" b="1" dirty="0" smtClean="0">
                <a:solidFill>
                  <a:srgbClr val="002060"/>
                </a:solidFill>
              </a:rPr>
              <a:t> Маргарита Александровна. Я ученица 9 класса МАНОУ СОШ 4 им. В. Чикмезова МО Кореновский район.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Вот и наступила пора проверить свои знания - пора итоговой аттестации. Это очень тревожное и трудное время как для детей, учителей, так и для родителей.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Вторым моим экзаменом стал русский язык. Он прошел 6 июня 2023г. На базе СОШ №5. Сразу по приходе нас, тревожных, встретили добрыми улыбками и пожеланиями организаторы ППЭ. Конечно, это было очень приятно, ведь мы очень волновались. 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Отдельную благодарность хочу выразить своему учителю русского языка Елене Геннадьевне </a:t>
            </a:r>
            <a:r>
              <a:rPr lang="ru-RU" sz="1400" b="1" dirty="0" err="1" smtClean="0">
                <a:solidFill>
                  <a:srgbClr val="002060"/>
                </a:solidFill>
              </a:rPr>
              <a:t>Воросцовой</a:t>
            </a:r>
            <a:r>
              <a:rPr lang="ru-RU" sz="1400" b="1" dirty="0" smtClean="0">
                <a:solidFill>
                  <a:srgbClr val="002060"/>
                </a:solidFill>
              </a:rPr>
              <a:t>, ведь она переживала вместе с каждым из нас.</a:t>
            </a:r>
          </a:p>
          <a:p>
            <a:pPr algn="just"/>
            <a:r>
              <a:rPr lang="ru-RU" sz="1400" b="1" dirty="0" smtClean="0">
                <a:solidFill>
                  <a:srgbClr val="002060"/>
                </a:solidFill>
              </a:rPr>
              <a:t>       Надеюсь, что выпускники успешно справятся с ОГЭ по всем предметам и поступят в выбранные учебные заведения</a:t>
            </a:r>
            <a:r>
              <a:rPr lang="ru-RU" sz="1400" b="1" dirty="0" smtClean="0">
                <a:solidFill>
                  <a:srgbClr val="002060"/>
                </a:solidFill>
              </a:rPr>
              <a:t>.</a:t>
            </a:r>
            <a:endParaRPr lang="ru-RU" sz="1400" b="1" smtClean="0">
              <a:solidFill>
                <a:srgbClr val="002060"/>
              </a:solidFill>
            </a:endParaRPr>
          </a:p>
          <a:p>
            <a:pPr algn="just"/>
            <a:endParaRPr lang="ru-RU" sz="1400" b="1" dirty="0" smtClean="0">
              <a:solidFill>
                <a:srgbClr val="002060"/>
              </a:solidFill>
            </a:endParaRP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Желаю всем удачи!</a:t>
            </a: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5357827"/>
            <a:ext cx="43199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err="1" smtClean="0">
                <a:solidFill>
                  <a:srgbClr val="002060"/>
                </a:solidFill>
              </a:rPr>
              <a:t>Бурковская</a:t>
            </a:r>
            <a:r>
              <a:rPr lang="ru-RU" sz="1400" b="1" dirty="0" smtClean="0">
                <a:solidFill>
                  <a:srgbClr val="002060"/>
                </a:solidFill>
              </a:rPr>
              <a:t> Маргарита Александровна,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ученица 9 класса  МАНОУ СОШ № 4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им. В.Чикмезова</a:t>
            </a:r>
          </a:p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 МО Кореновский район </a:t>
            </a:r>
            <a:endParaRPr lang="ru-RU" sz="1400" b="1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C:\Users\User\Desktop\IMG-20230614-WA0028.jpg"/>
          <p:cNvPicPr/>
          <p:nvPr/>
        </p:nvPicPr>
        <p:blipFill>
          <a:blip r:embed="rId2"/>
          <a:srcRect l="6253" t="31410" r="63763" b="22115"/>
          <a:stretch>
            <a:fillRect/>
          </a:stretch>
        </p:blipFill>
        <p:spPr bwMode="auto">
          <a:xfrm>
            <a:off x="1071538" y="500042"/>
            <a:ext cx="292895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163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Вячеслав Михайлович Сорокин</dc:creator>
  <cp:lastModifiedBy>User</cp:lastModifiedBy>
  <cp:revision>24</cp:revision>
  <dcterms:created xsi:type="dcterms:W3CDTF">2023-06-02T12:47:33Z</dcterms:created>
  <dcterms:modified xsi:type="dcterms:W3CDTF">2023-06-14T09:55:21Z</dcterms:modified>
</cp:coreProperties>
</file>