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8E48-7FE8-4DE2-AED4-FBCEDA464538}" type="datetimeFigureOut">
              <a:rPr lang="ru-RU" smtClean="0"/>
              <a:pPr/>
              <a:t>04.06.2023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-1"/>
            <a:ext cx="47160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64959" y="975127"/>
            <a:ext cx="338583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 algn="just"/>
            <a:r>
              <a:rPr lang="ru-RU" sz="1350" i="1" dirty="0">
                <a:solidFill>
                  <a:srgbClr val="7030A0"/>
                </a:solidFill>
              </a:rPr>
              <a:t>Закончились </a:t>
            </a:r>
            <a:r>
              <a:rPr lang="ru-RU" sz="1350" i="1">
                <a:solidFill>
                  <a:srgbClr val="7030A0"/>
                </a:solidFill>
              </a:rPr>
              <a:t>школьные уроки, и начались </a:t>
            </a:r>
            <a:r>
              <a:rPr lang="ru-RU" sz="1350" i="1" dirty="0">
                <a:solidFill>
                  <a:srgbClr val="7030A0"/>
                </a:solidFill>
              </a:rPr>
              <a:t>экзамены.</a:t>
            </a:r>
          </a:p>
          <a:p>
            <a:pPr indent="265113" algn="just"/>
            <a:r>
              <a:rPr lang="ru-RU" sz="1350" i="1" dirty="0">
                <a:solidFill>
                  <a:srgbClr val="7030A0"/>
                </a:solidFill>
              </a:rPr>
              <a:t>Хотя я был готов, но без волнений не обошлось. К тому же экзамен проводился не в стенах родной школы. </a:t>
            </a:r>
          </a:p>
          <a:p>
            <a:pPr indent="265113" algn="just"/>
            <a:r>
              <a:rPr lang="ru-RU" sz="1350" i="1" dirty="0">
                <a:solidFill>
                  <a:srgbClr val="7030A0"/>
                </a:solidFill>
              </a:rPr>
              <a:t>Хочется сказать большое </a:t>
            </a:r>
            <a:r>
              <a:rPr lang="ru-RU" sz="1350" i="1">
                <a:solidFill>
                  <a:srgbClr val="7030A0"/>
                </a:solidFill>
              </a:rPr>
              <a:t>спасибо организаторам ППЭ за </a:t>
            </a:r>
            <a:r>
              <a:rPr lang="ru-RU" sz="1350" i="1" dirty="0">
                <a:solidFill>
                  <a:srgbClr val="7030A0"/>
                </a:solidFill>
              </a:rPr>
              <a:t>добрые пожелания и </a:t>
            </a:r>
            <a:r>
              <a:rPr lang="ru-RU" sz="1350" i="1">
                <a:solidFill>
                  <a:srgbClr val="7030A0"/>
                </a:solidFill>
              </a:rPr>
              <a:t>радушный прием и всему </a:t>
            </a:r>
            <a:r>
              <a:rPr lang="ru-RU" sz="1350" i="1" dirty="0">
                <a:solidFill>
                  <a:srgbClr val="7030A0"/>
                </a:solidFill>
              </a:rPr>
              <a:t>педагогическому коллективу нашей школы за подготовку нас к успешной сдаче экзаменов.   </a:t>
            </a:r>
          </a:p>
          <a:p>
            <a:pPr indent="265113" algn="just"/>
            <a:r>
              <a:rPr lang="ru-RU" sz="1350" i="1" dirty="0">
                <a:solidFill>
                  <a:srgbClr val="7030A0"/>
                </a:solidFill>
              </a:rPr>
              <a:t>Отдельно выражаю </a:t>
            </a:r>
            <a:r>
              <a:rPr lang="ru-RU" sz="1350" i="1">
                <a:solidFill>
                  <a:srgbClr val="7030A0"/>
                </a:solidFill>
              </a:rPr>
              <a:t>благодарность преподавателю географии </a:t>
            </a:r>
            <a:r>
              <a:rPr lang="ru-RU" sz="1350" i="1" dirty="0">
                <a:solidFill>
                  <a:srgbClr val="7030A0"/>
                </a:solidFill>
              </a:rPr>
              <a:t>Баблиян </a:t>
            </a:r>
            <a:r>
              <a:rPr lang="ru-RU" sz="1350" i="1">
                <a:solidFill>
                  <a:srgbClr val="7030A0"/>
                </a:solidFill>
              </a:rPr>
              <a:t>Анаит Гагиковне, учителю</a:t>
            </a:r>
            <a:r>
              <a:rPr lang="ru-RU" sz="1350" i="1" dirty="0">
                <a:solidFill>
                  <a:srgbClr val="7030A0"/>
                </a:solidFill>
              </a:rPr>
              <a:t>, который подарил нам возможность на уроках побывать в разных странах, обогнуть все материки, покорить горные вершины и </a:t>
            </a:r>
            <a:r>
              <a:rPr lang="ru-RU" sz="1350" i="1">
                <a:solidFill>
                  <a:srgbClr val="7030A0"/>
                </a:solidFill>
              </a:rPr>
              <a:t>изучить глубины океанов</a:t>
            </a:r>
            <a:r>
              <a:rPr lang="ru-RU" sz="1350" i="1" dirty="0">
                <a:solidFill>
                  <a:srgbClr val="7030A0"/>
                </a:solidFill>
              </a:rPr>
              <a:t>.  </a:t>
            </a:r>
          </a:p>
          <a:p>
            <a:pPr indent="265113" algn="just"/>
            <a:r>
              <a:rPr lang="ru-RU" sz="1350" i="1" dirty="0">
                <a:solidFill>
                  <a:srgbClr val="7030A0"/>
                </a:solidFill>
              </a:rPr>
              <a:t>Желаю всем преподавателям здоровья, хороших учеников, всегда отличного настроения, позитивных событий и уважения в коллективе!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4279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04664"/>
            <a:ext cx="3206663" cy="44570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extBox 9"/>
          <p:cNvSpPr txBox="1"/>
          <p:nvPr/>
        </p:nvSpPr>
        <p:spPr>
          <a:xfrm>
            <a:off x="377788" y="5474721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>
                <a:solidFill>
                  <a:srgbClr val="C00000"/>
                </a:solidFill>
              </a:rPr>
              <a:t>Евсюков Владислав, </a:t>
            </a:r>
            <a:endParaRPr lang="ru-RU" b="1" i="1" dirty="0">
              <a:solidFill>
                <a:srgbClr val="C00000"/>
              </a:solidFill>
            </a:endParaRPr>
          </a:p>
          <a:p>
            <a:pPr algn="ctr"/>
            <a:r>
              <a:rPr lang="ru-RU" b="1" i="1">
                <a:solidFill>
                  <a:srgbClr val="C00000"/>
                </a:solidFill>
              </a:rPr>
              <a:t>ученик </a:t>
            </a:r>
            <a:r>
              <a:rPr lang="ru-RU" b="1" i="1" dirty="0">
                <a:solidFill>
                  <a:srgbClr val="C00000"/>
                </a:solidFill>
              </a:rPr>
              <a:t>МАНОУ СОШ 4</a:t>
            </a:r>
          </a:p>
          <a:p>
            <a:pPr algn="ctr"/>
            <a:r>
              <a:rPr lang="ru-RU" b="1" i="1">
                <a:solidFill>
                  <a:srgbClr val="C00000"/>
                </a:solidFill>
              </a:rPr>
              <a:t>им. В. Чикмезова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130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Вячеслав Михайлович Сорокин</dc:creator>
  <cp:lastModifiedBy>Неизвестный пользователь</cp:lastModifiedBy>
  <cp:revision>17</cp:revision>
  <dcterms:created xsi:type="dcterms:W3CDTF">2023-06-02T12:47:33Z</dcterms:created>
  <dcterms:modified xsi:type="dcterms:W3CDTF">2023-06-04T09:45:11Z</dcterms:modified>
</cp:coreProperties>
</file>